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60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679B44E-6CA7-4937-A7E8-231B7D5A91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5C60592F-F61A-48EC-A7CD-04D3008D2B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A1A5E61-C123-441E-AAA9-A90469168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9A990-942F-4361-9EE7-8B346510674C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C2187B2-B50F-47A3-90C4-D9C09BE0E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BB5ED85-7636-43F0-A650-79869E8E0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DAF0-17A9-4EEB-8756-DDF071DC86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9875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1F9A0F0-3939-42FD-867C-0E72172D1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2880F7F2-BA92-4437-B81F-66966E1E7A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D5F983D-4FDC-436A-9FC0-D62B30BF8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9A990-942F-4361-9EE7-8B346510674C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186251F-F76B-4094-9816-42FA7A97D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098A26C-88C8-4D5F-9B57-CC6A2992A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DAF0-17A9-4EEB-8756-DDF071DC86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4888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3CD03D98-D335-4291-B915-2FED31C18E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D8CE7582-B1DB-4DB5-921E-58DE955270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BDBD482-375F-4EAA-9181-8F5769901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9A990-942F-4361-9EE7-8B346510674C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CD1930C-AEE6-4C8E-9959-9F4F48E9B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D87F772-3C35-4ABA-BFB2-A60C1EF44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DAF0-17A9-4EEB-8756-DDF071DC86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9689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C9FA4D1-EEF4-43D3-AEA3-8F092BF2B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17CE2F9-F4F1-4E90-8B28-5F850D7E5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429B508-37CD-46A0-AF18-A40D659B9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9A990-942F-4361-9EE7-8B346510674C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6479EC5-CC69-49E8-8076-D8ADAD6E4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40DBB52-D331-4C9D-99A2-200DF48D7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DAF0-17A9-4EEB-8756-DDF071DC86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813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3EB3C23-4292-4677-B238-9468265BE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7F2FB0E-2B42-407D-9DE0-7B18E6D30D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E8189E3-4590-4C8F-B851-E5261CD09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9A990-942F-4361-9EE7-8B346510674C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B7F0E5A-F48A-4277-99BB-831196D03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86CE515-3519-471E-97AB-3F78F545E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DAF0-17A9-4EEB-8756-DDF071DC86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5515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6B6ED52-C203-40AE-BB7D-82612DA2F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41EADB1-3D66-46A4-A986-57E1288D16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3519D191-6023-4F8C-B58A-E405229566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91E00DB8-38C8-4F71-8460-BDD1320B8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9A990-942F-4361-9EE7-8B346510674C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DE43C311-973C-4560-9EB3-9E3DCE86D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2B9CAE6D-39AC-4478-96DD-483510CDF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DAF0-17A9-4EEB-8756-DDF071DC86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6734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26F9BCC-3DFD-45DD-A2A6-8333FC4BC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47D8E06-FCD5-4A85-B508-ED25711A5D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8EC7D6C5-7E38-4CFC-A5B2-A03CC19D97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9D040CD5-4B7A-4C3A-B83A-5F5BCADA48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72CDC7C1-F4E7-4891-B3A3-C459DEDC28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62EE1235-A323-4C90-B6E4-ECA4313B8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9A990-942F-4361-9EE7-8B346510674C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DF60AD4B-A78E-468A-84FA-0B9811096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DAB3808A-97A4-4111-8A54-A773E7F73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DAF0-17A9-4EEB-8756-DDF071DC86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6786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2BC7CC5-7DC7-4EF3-9377-BF6187581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D3BF9A20-F85B-49B9-9CD6-C59DE90E5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9A990-942F-4361-9EE7-8B346510674C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3E200457-A635-4884-A480-BCD734C28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86796476-F687-4FA7-B9BB-41A1AEC54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DAF0-17A9-4EEB-8756-DDF071DC86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4914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C061294F-BC3A-4433-8B3A-3C811EFD1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9A990-942F-4361-9EE7-8B346510674C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3AE5DC34-E1EB-4883-83A5-47F00973F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96780CEF-C3C1-4A7B-9D9A-73EE6FADA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DAF0-17A9-4EEB-8756-DDF071DC86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2791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147CE24-5EC1-41FF-BDB4-071762DA2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18DEAAF-E158-4B7E-BCD7-AC8EB3C6A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7E4714B8-FBBA-44A6-BDB3-BB729D2C60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B07C8DCC-8D2C-4980-A55B-BF4D213C4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9A990-942F-4361-9EE7-8B346510674C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47C60AD5-AFEC-4653-839A-8073F7FFC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B4C4C01D-CC0D-48ED-86AB-3D247D487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DAF0-17A9-4EEB-8756-DDF071DC86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1532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333A2E4-EB3C-4585-A053-90C6D9539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BD93A969-C0EA-4375-9CEB-5C4FA02894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3138B4C7-7DEE-48C9-B97D-2621FFCFF0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5CA7457E-EA52-4028-B130-75B36CB43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9A990-942F-4361-9EE7-8B346510674C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BCCA86A1-E842-4954-A7EE-2F1C3000C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4228E4B-A06D-4216-8E48-F22C0445A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DAF0-17A9-4EEB-8756-DDF071DC86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6860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4CA7CDD-1E96-4E1B-A05B-517CC1497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3381081A-9AAB-44DC-98D1-551DB2AAD6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77750C3-298F-4593-8169-85C92A36AD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9A990-942F-4361-9EE7-8B346510674C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2DE61D5-8AB4-497C-8D64-8CE4950632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9004CFD-0340-47A3-8223-7F7BB34125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88DAF0-17A9-4EEB-8756-DDF071DC86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0920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CD0D08D-7CD8-431E-BE7E-C779E84D5102}"/>
              </a:ext>
            </a:extLst>
          </p:cNvPr>
          <p:cNvSpPr txBox="1"/>
          <p:nvPr/>
        </p:nvSpPr>
        <p:spPr>
          <a:xfrm>
            <a:off x="506027" y="248575"/>
            <a:ext cx="33619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ОРГАНИЗАЦИОННАЯ СТРУКТУРА</a:t>
            </a:r>
          </a:p>
          <a:p>
            <a:r>
              <a:rPr lang="ru-RU" sz="1200" b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КГП </a:t>
            </a:r>
            <a:r>
              <a:rPr lang="ru-RU" sz="1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«Амангельдинская районная больница»</a:t>
            </a:r>
            <a:endParaRPr lang="ru-RU" sz="1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E8A015C-D3DC-4C7C-9BDD-1E5E63BCD688}"/>
              </a:ext>
            </a:extLst>
          </p:cNvPr>
          <p:cNvSpPr txBox="1"/>
          <p:nvPr/>
        </p:nvSpPr>
        <p:spPr>
          <a:xfrm>
            <a:off x="9730239" y="647562"/>
            <a:ext cx="189507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105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«Утверждаю»</a:t>
            </a:r>
          </a:p>
          <a:p>
            <a:pPr algn="r"/>
            <a:r>
              <a:rPr lang="ru-RU" sz="105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И.о</a:t>
            </a:r>
            <a:r>
              <a:rPr lang="ru-RU" sz="10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главного врача</a:t>
            </a:r>
          </a:p>
          <a:p>
            <a:pPr algn="r"/>
            <a:r>
              <a:rPr lang="ru-RU" sz="10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_________  </a:t>
            </a:r>
            <a:r>
              <a:rPr lang="ru-RU" sz="105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Каканова</a:t>
            </a:r>
            <a:r>
              <a:rPr lang="ru-RU" sz="10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Ж.Р.</a:t>
            </a:r>
            <a:endParaRPr lang="ru-RU" sz="10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105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«____» </a:t>
            </a:r>
            <a:r>
              <a:rPr lang="ru-RU" sz="105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____________2026 </a:t>
            </a:r>
            <a:r>
              <a:rPr lang="ru-RU" sz="105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B035D82A-86EE-448D-99E0-904A398F1F6E}"/>
              </a:ext>
            </a:extLst>
          </p:cNvPr>
          <p:cNvSpPr/>
          <p:nvPr/>
        </p:nvSpPr>
        <p:spPr>
          <a:xfrm>
            <a:off x="5136169" y="1157161"/>
            <a:ext cx="1601981" cy="31333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Главный врач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8067C558-5A70-4FE3-8F51-85D9DD916E61}"/>
              </a:ext>
            </a:extLst>
          </p:cNvPr>
          <p:cNvSpPr/>
          <p:nvPr/>
        </p:nvSpPr>
        <p:spPr>
          <a:xfrm>
            <a:off x="498629" y="1902778"/>
            <a:ext cx="1287039" cy="90679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главного врача по лечебной работе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24626EB2-48CF-46E8-A2CF-5768E73077A6}"/>
              </a:ext>
            </a:extLst>
          </p:cNvPr>
          <p:cNvSpPr/>
          <p:nvPr/>
        </p:nvSpPr>
        <p:spPr>
          <a:xfrm>
            <a:off x="3185464" y="1902777"/>
            <a:ext cx="1112807" cy="90679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Врач эксперт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45A2A66B-7102-4310-BCCA-D561AFC416AB}"/>
              </a:ext>
            </a:extLst>
          </p:cNvPr>
          <p:cNvSpPr/>
          <p:nvPr/>
        </p:nvSpPr>
        <p:spPr>
          <a:xfrm>
            <a:off x="4507498" y="1924310"/>
            <a:ext cx="1211816" cy="88525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Главная медсестра</a:t>
            </a:r>
            <a:endParaRPr lang="ru-RU" sz="1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E10C752D-F157-4F8E-B74C-A4478BC5F927}"/>
              </a:ext>
            </a:extLst>
          </p:cNvPr>
          <p:cNvSpPr/>
          <p:nvPr/>
        </p:nvSpPr>
        <p:spPr>
          <a:xfrm>
            <a:off x="5851082" y="1924309"/>
            <a:ext cx="1143477" cy="88526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Экономист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1B7C2089-12B6-405D-BD4F-11BD608F2E68}"/>
              </a:ext>
            </a:extLst>
          </p:cNvPr>
          <p:cNvSpPr/>
          <p:nvPr/>
        </p:nvSpPr>
        <p:spPr>
          <a:xfrm>
            <a:off x="7100837" y="1924310"/>
            <a:ext cx="1173193" cy="88525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Главный бухгалтер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98C768FB-635A-40A1-B3F2-BE5F32E46F74}"/>
              </a:ext>
            </a:extLst>
          </p:cNvPr>
          <p:cNvSpPr/>
          <p:nvPr/>
        </p:nvSpPr>
        <p:spPr>
          <a:xfrm>
            <a:off x="506027" y="5787906"/>
            <a:ext cx="1638807" cy="38803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Родильное</a:t>
            </a:r>
          </a:p>
          <a:p>
            <a:pPr algn="ctr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отделение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xmlns="" id="{441DDF49-56B9-4E77-AA0D-E0C40D013C8D}"/>
              </a:ext>
            </a:extLst>
          </p:cNvPr>
          <p:cNvSpPr/>
          <p:nvPr/>
        </p:nvSpPr>
        <p:spPr>
          <a:xfrm>
            <a:off x="513425" y="5328846"/>
            <a:ext cx="1638807" cy="38803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Многопрофильное отделение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xmlns="" id="{97711F30-8653-4FE7-9C13-C6C6F0E3E454}"/>
              </a:ext>
            </a:extLst>
          </p:cNvPr>
          <p:cNvSpPr/>
          <p:nvPr/>
        </p:nvSpPr>
        <p:spPr>
          <a:xfrm>
            <a:off x="517123" y="4867294"/>
            <a:ext cx="1631409" cy="38803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Приемный </a:t>
            </a:r>
          </a:p>
          <a:p>
            <a:pPr algn="ctr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покой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xmlns="" id="{5671A955-A848-4B3F-91A4-1B82094562FD}"/>
              </a:ext>
            </a:extLst>
          </p:cNvPr>
          <p:cNvSpPr/>
          <p:nvPr/>
        </p:nvSpPr>
        <p:spPr>
          <a:xfrm>
            <a:off x="506027" y="4421365"/>
            <a:ext cx="1631410" cy="38803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Дневной </a:t>
            </a:r>
          </a:p>
          <a:p>
            <a:pPr algn="ctr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стационар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xmlns="" id="{FB526ED1-BE43-40F8-91F4-A1CB6D80C282}"/>
              </a:ext>
            </a:extLst>
          </p:cNvPr>
          <p:cNvSpPr/>
          <p:nvPr/>
        </p:nvSpPr>
        <p:spPr>
          <a:xfrm>
            <a:off x="506027" y="3559936"/>
            <a:ext cx="1631410" cy="33750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Поликлиника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xmlns="" id="{25F3E4E0-D2F6-4824-9743-7B0F9D8D3002}"/>
              </a:ext>
            </a:extLst>
          </p:cNvPr>
          <p:cNvSpPr/>
          <p:nvPr/>
        </p:nvSpPr>
        <p:spPr>
          <a:xfrm>
            <a:off x="3185464" y="5787907"/>
            <a:ext cx="1112808" cy="38803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Архив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xmlns="" id="{FFFE361E-7C84-4CF7-81F0-415151C63538}"/>
              </a:ext>
            </a:extLst>
          </p:cNvPr>
          <p:cNvSpPr/>
          <p:nvPr/>
        </p:nvSpPr>
        <p:spPr>
          <a:xfrm>
            <a:off x="9592574" y="3155943"/>
            <a:ext cx="974784" cy="41367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Инженер     по ТБ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xmlns="" id="{84A9EBC9-26E0-4761-9871-B66FD25CBF18}"/>
              </a:ext>
            </a:extLst>
          </p:cNvPr>
          <p:cNvSpPr/>
          <p:nvPr/>
        </p:nvSpPr>
        <p:spPr>
          <a:xfrm>
            <a:off x="3185464" y="5136440"/>
            <a:ext cx="1112808" cy="4668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Медицинский</a:t>
            </a:r>
            <a:r>
              <a:rPr lang="ru-RU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xmlns="" id="{DB1514F9-5E57-4FB9-8EAA-504627E5B4BA}"/>
              </a:ext>
            </a:extLst>
          </p:cNvPr>
          <p:cNvSpPr/>
          <p:nvPr/>
        </p:nvSpPr>
        <p:spPr>
          <a:xfrm>
            <a:off x="7060899" y="3874357"/>
            <a:ext cx="1213131" cy="40022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Заведующий складом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xmlns="" id="{527B0449-E776-474F-A004-3F58FCD87336}"/>
              </a:ext>
            </a:extLst>
          </p:cNvPr>
          <p:cNvSpPr/>
          <p:nvPr/>
        </p:nvSpPr>
        <p:spPr>
          <a:xfrm>
            <a:off x="7095260" y="3155943"/>
            <a:ext cx="1178770" cy="41367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xmlns="" id="{4FD3FC94-5C24-4A6C-A6CA-B5781082F60D}"/>
              </a:ext>
            </a:extLst>
          </p:cNvPr>
          <p:cNvSpPr/>
          <p:nvPr/>
        </p:nvSpPr>
        <p:spPr>
          <a:xfrm>
            <a:off x="8400066" y="1926062"/>
            <a:ext cx="1037232" cy="88350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Инспектор по кадрам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xmlns="" id="{4C8E3F27-EB78-45D9-B849-E81248B6D4E2}"/>
              </a:ext>
            </a:extLst>
          </p:cNvPr>
          <p:cNvSpPr/>
          <p:nvPr/>
        </p:nvSpPr>
        <p:spPr>
          <a:xfrm>
            <a:off x="10677773" y="1912307"/>
            <a:ext cx="1020217" cy="89726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1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Юрист, </a:t>
            </a:r>
            <a:r>
              <a:rPr lang="ru-RU" sz="11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Комплаенс</a:t>
            </a:r>
            <a:r>
              <a:rPr lang="ru-RU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-офицер</a:t>
            </a: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9" name="Прямая соединительная линия 48">
            <a:extLst>
              <a:ext uri="{FF2B5EF4-FFF2-40B4-BE49-F238E27FC236}">
                <a16:creationId xmlns:a16="http://schemas.microsoft.com/office/drawing/2014/main" xmlns="" id="{7BA1EA93-D6A7-4577-9557-A2EC011C7604}"/>
              </a:ext>
            </a:extLst>
          </p:cNvPr>
          <p:cNvCxnSpPr>
            <a:cxnSpLocks/>
          </p:cNvCxnSpPr>
          <p:nvPr/>
        </p:nvCxnSpPr>
        <p:spPr>
          <a:xfrm>
            <a:off x="1195527" y="1722267"/>
            <a:ext cx="9992354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>
            <a:extLst>
              <a:ext uri="{FF2B5EF4-FFF2-40B4-BE49-F238E27FC236}">
                <a16:creationId xmlns:a16="http://schemas.microsoft.com/office/drawing/2014/main" xmlns="" id="{7105418A-C667-4E3F-8DA0-A4FB676D4A48}"/>
              </a:ext>
            </a:extLst>
          </p:cNvPr>
          <p:cNvCxnSpPr>
            <a:cxnSpLocks/>
          </p:cNvCxnSpPr>
          <p:nvPr/>
        </p:nvCxnSpPr>
        <p:spPr>
          <a:xfrm>
            <a:off x="312195" y="3017226"/>
            <a:ext cx="1" cy="298563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>
            <a:extLst>
              <a:ext uri="{FF2B5EF4-FFF2-40B4-BE49-F238E27FC236}">
                <a16:creationId xmlns:a16="http://schemas.microsoft.com/office/drawing/2014/main" xmlns="" id="{8D2AE0AF-F7E2-446E-9016-591D268E0775}"/>
              </a:ext>
            </a:extLst>
          </p:cNvPr>
          <p:cNvCxnSpPr>
            <a:cxnSpLocks/>
          </p:cNvCxnSpPr>
          <p:nvPr/>
        </p:nvCxnSpPr>
        <p:spPr>
          <a:xfrm>
            <a:off x="315896" y="3017226"/>
            <a:ext cx="883329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>
            <a:extLst>
              <a:ext uri="{FF2B5EF4-FFF2-40B4-BE49-F238E27FC236}">
                <a16:creationId xmlns:a16="http://schemas.microsoft.com/office/drawing/2014/main" xmlns="" id="{996FA908-AE9E-4EAE-B29C-558374A043D3}"/>
              </a:ext>
            </a:extLst>
          </p:cNvPr>
          <p:cNvCxnSpPr>
            <a:cxnSpLocks/>
          </p:cNvCxnSpPr>
          <p:nvPr/>
        </p:nvCxnSpPr>
        <p:spPr>
          <a:xfrm>
            <a:off x="312197" y="6002860"/>
            <a:ext cx="186431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>
            <a:extLst>
              <a:ext uri="{FF2B5EF4-FFF2-40B4-BE49-F238E27FC236}">
                <a16:creationId xmlns:a16="http://schemas.microsoft.com/office/drawing/2014/main" xmlns="" id="{21CD8DAF-74F9-4EE3-9026-F39CE238DC97}"/>
              </a:ext>
            </a:extLst>
          </p:cNvPr>
          <p:cNvCxnSpPr>
            <a:cxnSpLocks/>
          </p:cNvCxnSpPr>
          <p:nvPr/>
        </p:nvCxnSpPr>
        <p:spPr>
          <a:xfrm>
            <a:off x="319596" y="5522865"/>
            <a:ext cx="186431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>
            <a:extLst>
              <a:ext uri="{FF2B5EF4-FFF2-40B4-BE49-F238E27FC236}">
                <a16:creationId xmlns:a16="http://schemas.microsoft.com/office/drawing/2014/main" xmlns="" id="{494C70DE-F6F4-4ECF-93C9-64FBDE9867E3}"/>
              </a:ext>
            </a:extLst>
          </p:cNvPr>
          <p:cNvCxnSpPr>
            <a:cxnSpLocks/>
          </p:cNvCxnSpPr>
          <p:nvPr/>
        </p:nvCxnSpPr>
        <p:spPr>
          <a:xfrm>
            <a:off x="312196" y="5070425"/>
            <a:ext cx="186431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>
            <a:extLst>
              <a:ext uri="{FF2B5EF4-FFF2-40B4-BE49-F238E27FC236}">
                <a16:creationId xmlns:a16="http://schemas.microsoft.com/office/drawing/2014/main" xmlns="" id="{35160BC5-8701-4B5D-AC5E-5BEDC78287D5}"/>
              </a:ext>
            </a:extLst>
          </p:cNvPr>
          <p:cNvCxnSpPr>
            <a:cxnSpLocks/>
          </p:cNvCxnSpPr>
          <p:nvPr/>
        </p:nvCxnSpPr>
        <p:spPr>
          <a:xfrm>
            <a:off x="319596" y="3719860"/>
            <a:ext cx="186431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>
            <a:extLst>
              <a:ext uri="{FF2B5EF4-FFF2-40B4-BE49-F238E27FC236}">
                <a16:creationId xmlns:a16="http://schemas.microsoft.com/office/drawing/2014/main" xmlns="" id="{2DC6C425-56F6-484D-8D71-BAF99FD2D86A}"/>
              </a:ext>
            </a:extLst>
          </p:cNvPr>
          <p:cNvCxnSpPr>
            <a:cxnSpLocks/>
          </p:cNvCxnSpPr>
          <p:nvPr/>
        </p:nvCxnSpPr>
        <p:spPr>
          <a:xfrm>
            <a:off x="305906" y="4156955"/>
            <a:ext cx="186431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>
            <a:extLst>
              <a:ext uri="{FF2B5EF4-FFF2-40B4-BE49-F238E27FC236}">
                <a16:creationId xmlns:a16="http://schemas.microsoft.com/office/drawing/2014/main" xmlns="" id="{1E29340E-ED43-48A1-B464-12C32765C561}"/>
              </a:ext>
            </a:extLst>
          </p:cNvPr>
          <p:cNvCxnSpPr>
            <a:cxnSpLocks/>
          </p:cNvCxnSpPr>
          <p:nvPr/>
        </p:nvCxnSpPr>
        <p:spPr>
          <a:xfrm>
            <a:off x="312195" y="4590403"/>
            <a:ext cx="186431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 стрелкой 98">
            <a:extLst>
              <a:ext uri="{FF2B5EF4-FFF2-40B4-BE49-F238E27FC236}">
                <a16:creationId xmlns:a16="http://schemas.microsoft.com/office/drawing/2014/main" xmlns="" id="{7C5281BC-2040-404C-9F56-DDD6C922DE5E}"/>
              </a:ext>
            </a:extLst>
          </p:cNvPr>
          <p:cNvCxnSpPr>
            <a:cxnSpLocks/>
          </p:cNvCxnSpPr>
          <p:nvPr/>
        </p:nvCxnSpPr>
        <p:spPr>
          <a:xfrm>
            <a:off x="1210324" y="1722267"/>
            <a:ext cx="0" cy="15309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 стрелкой 104">
            <a:extLst>
              <a:ext uri="{FF2B5EF4-FFF2-40B4-BE49-F238E27FC236}">
                <a16:creationId xmlns:a16="http://schemas.microsoft.com/office/drawing/2014/main" xmlns="" id="{8DA2D45E-7611-46D5-9BF7-511B36316EBB}"/>
              </a:ext>
            </a:extLst>
          </p:cNvPr>
          <p:cNvCxnSpPr>
            <a:cxnSpLocks/>
          </p:cNvCxnSpPr>
          <p:nvPr/>
        </p:nvCxnSpPr>
        <p:spPr>
          <a:xfrm>
            <a:off x="3707098" y="1735413"/>
            <a:ext cx="0" cy="15309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 стрелкой 105">
            <a:extLst>
              <a:ext uri="{FF2B5EF4-FFF2-40B4-BE49-F238E27FC236}">
                <a16:creationId xmlns:a16="http://schemas.microsoft.com/office/drawing/2014/main" xmlns="" id="{6F248CEE-69F5-4B51-B6F2-8EA74E527B17}"/>
              </a:ext>
            </a:extLst>
          </p:cNvPr>
          <p:cNvCxnSpPr>
            <a:cxnSpLocks/>
          </p:cNvCxnSpPr>
          <p:nvPr/>
        </p:nvCxnSpPr>
        <p:spPr>
          <a:xfrm>
            <a:off x="5136169" y="1735413"/>
            <a:ext cx="0" cy="15309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 стрелкой 106">
            <a:extLst>
              <a:ext uri="{FF2B5EF4-FFF2-40B4-BE49-F238E27FC236}">
                <a16:creationId xmlns:a16="http://schemas.microsoft.com/office/drawing/2014/main" xmlns="" id="{5C21498E-B05D-4884-8ADA-C65A73E64B62}"/>
              </a:ext>
            </a:extLst>
          </p:cNvPr>
          <p:cNvCxnSpPr>
            <a:cxnSpLocks/>
          </p:cNvCxnSpPr>
          <p:nvPr/>
        </p:nvCxnSpPr>
        <p:spPr>
          <a:xfrm>
            <a:off x="8882092" y="1735413"/>
            <a:ext cx="0" cy="19064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 стрелкой 107">
            <a:extLst>
              <a:ext uri="{FF2B5EF4-FFF2-40B4-BE49-F238E27FC236}">
                <a16:creationId xmlns:a16="http://schemas.microsoft.com/office/drawing/2014/main" xmlns="" id="{CD8ADCA2-737A-489D-ACA1-DBCE81FE5081}"/>
              </a:ext>
            </a:extLst>
          </p:cNvPr>
          <p:cNvCxnSpPr>
            <a:cxnSpLocks/>
            <a:endCxn id="46" idx="0"/>
          </p:cNvCxnSpPr>
          <p:nvPr/>
        </p:nvCxnSpPr>
        <p:spPr>
          <a:xfrm>
            <a:off x="11175959" y="1722267"/>
            <a:ext cx="11923" cy="19004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 стрелкой 108">
            <a:extLst>
              <a:ext uri="{FF2B5EF4-FFF2-40B4-BE49-F238E27FC236}">
                <a16:creationId xmlns:a16="http://schemas.microsoft.com/office/drawing/2014/main" xmlns="" id="{E659A3E0-8C31-4189-AF4F-C7358245A384}"/>
              </a:ext>
            </a:extLst>
          </p:cNvPr>
          <p:cNvCxnSpPr>
            <a:cxnSpLocks/>
          </p:cNvCxnSpPr>
          <p:nvPr/>
        </p:nvCxnSpPr>
        <p:spPr>
          <a:xfrm flipH="1">
            <a:off x="1189235" y="2849022"/>
            <a:ext cx="1" cy="1682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 стрелкой 116">
            <a:extLst>
              <a:ext uri="{FF2B5EF4-FFF2-40B4-BE49-F238E27FC236}">
                <a16:creationId xmlns:a16="http://schemas.microsoft.com/office/drawing/2014/main" xmlns="" id="{EEF517B9-3E01-4FBC-9780-2975F5764350}"/>
              </a:ext>
            </a:extLst>
          </p:cNvPr>
          <p:cNvCxnSpPr>
            <a:cxnSpLocks/>
            <a:stCxn id="14" idx="2"/>
          </p:cNvCxnSpPr>
          <p:nvPr/>
        </p:nvCxnSpPr>
        <p:spPr>
          <a:xfrm>
            <a:off x="3741868" y="2809568"/>
            <a:ext cx="0" cy="225174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4159187" y="479407"/>
            <a:ext cx="3528247" cy="46736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Наблюдательный совет</a:t>
            </a:r>
          </a:p>
        </p:txBody>
      </p:sp>
      <p:cxnSp>
        <p:nvCxnSpPr>
          <p:cNvPr id="84" name="Прямая соединительная линия 83">
            <a:extLst>
              <a:ext uri="{FF2B5EF4-FFF2-40B4-BE49-F238E27FC236}">
                <a16:creationId xmlns:a16="http://schemas.microsoft.com/office/drawing/2014/main" xmlns="" id="{F2A35569-C52E-44E7-AF99-C6A128C3011F}"/>
              </a:ext>
            </a:extLst>
          </p:cNvPr>
          <p:cNvCxnSpPr>
            <a:cxnSpLocks/>
          </p:cNvCxnSpPr>
          <p:nvPr/>
        </p:nvCxnSpPr>
        <p:spPr>
          <a:xfrm flipV="1">
            <a:off x="2249010" y="3697022"/>
            <a:ext cx="165716" cy="30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>
            <a:extLst>
              <a:ext uri="{FF2B5EF4-FFF2-40B4-BE49-F238E27FC236}">
                <a16:creationId xmlns:a16="http://schemas.microsoft.com/office/drawing/2014/main" xmlns="" id="{F2A35569-C52E-44E7-AF99-C6A128C3011F}"/>
              </a:ext>
            </a:extLst>
          </p:cNvPr>
          <p:cNvCxnSpPr>
            <a:cxnSpLocks/>
          </p:cNvCxnSpPr>
          <p:nvPr/>
        </p:nvCxnSpPr>
        <p:spPr>
          <a:xfrm flipV="1">
            <a:off x="2249007" y="4186241"/>
            <a:ext cx="165716" cy="30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>
            <a:extLst>
              <a:ext uri="{FF2B5EF4-FFF2-40B4-BE49-F238E27FC236}">
                <a16:creationId xmlns:a16="http://schemas.microsoft.com/office/drawing/2014/main" xmlns="" id="{776764BF-23A8-47F0-8763-77872C3128A4}"/>
              </a:ext>
            </a:extLst>
          </p:cNvPr>
          <p:cNvCxnSpPr>
            <a:cxnSpLocks/>
          </p:cNvCxnSpPr>
          <p:nvPr/>
        </p:nvCxnSpPr>
        <p:spPr>
          <a:xfrm flipH="1">
            <a:off x="4368417" y="3377998"/>
            <a:ext cx="139082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9" name="Прямоугольник 78">
            <a:extLst>
              <a:ext uri="{FF2B5EF4-FFF2-40B4-BE49-F238E27FC236}">
                <a16:creationId xmlns:a16="http://schemas.microsoft.com/office/drawing/2014/main" xmlns="" id="{FB526ED1-BE43-40F8-91F4-A1CB6D80C282}"/>
              </a:ext>
            </a:extLst>
          </p:cNvPr>
          <p:cNvSpPr/>
          <p:nvPr/>
        </p:nvSpPr>
        <p:spPr>
          <a:xfrm>
            <a:off x="513425" y="3160324"/>
            <a:ext cx="1631410" cy="32746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Врач эпидемиолог</a:t>
            </a:r>
          </a:p>
        </p:txBody>
      </p:sp>
      <p:cxnSp>
        <p:nvCxnSpPr>
          <p:cNvPr id="86" name="Прямая соединительная линия 85">
            <a:extLst>
              <a:ext uri="{FF2B5EF4-FFF2-40B4-BE49-F238E27FC236}">
                <a16:creationId xmlns:a16="http://schemas.microsoft.com/office/drawing/2014/main" xmlns="" id="{35160BC5-8701-4B5D-AC5E-5BEDC78287D5}"/>
              </a:ext>
            </a:extLst>
          </p:cNvPr>
          <p:cNvCxnSpPr>
            <a:cxnSpLocks/>
          </p:cNvCxnSpPr>
          <p:nvPr/>
        </p:nvCxnSpPr>
        <p:spPr>
          <a:xfrm>
            <a:off x="319596" y="3324056"/>
            <a:ext cx="186431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>
            <a:extLst>
              <a:ext uri="{FF2B5EF4-FFF2-40B4-BE49-F238E27FC236}">
                <a16:creationId xmlns:a16="http://schemas.microsoft.com/office/drawing/2014/main" xmlns="" id="{0AEB43F6-678B-4F34-8539-DFD2418E7A0B}"/>
              </a:ext>
            </a:extLst>
          </p:cNvPr>
          <p:cNvCxnSpPr>
            <a:cxnSpLocks/>
          </p:cNvCxnSpPr>
          <p:nvPr/>
        </p:nvCxnSpPr>
        <p:spPr>
          <a:xfrm>
            <a:off x="2170298" y="3697022"/>
            <a:ext cx="9777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D18A9B45-88E7-47C3-AE07-60FB14BA4904}"/>
              </a:ext>
            </a:extLst>
          </p:cNvPr>
          <p:cNvSpPr/>
          <p:nvPr/>
        </p:nvSpPr>
        <p:spPr>
          <a:xfrm>
            <a:off x="1975450" y="1902779"/>
            <a:ext cx="1060714" cy="906792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Служба поддержки пациента и внутреннего контроля</a:t>
            </a:r>
          </a:p>
        </p:txBody>
      </p: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xmlns="" id="{0D297854-805C-4872-97A9-D992E9D962F2}"/>
              </a:ext>
            </a:extLst>
          </p:cNvPr>
          <p:cNvCxnSpPr/>
          <p:nvPr/>
        </p:nvCxnSpPr>
        <p:spPr>
          <a:xfrm>
            <a:off x="2414726" y="1735413"/>
            <a:ext cx="0" cy="1399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Прямоугольник 81">
            <a:extLst>
              <a:ext uri="{FF2B5EF4-FFF2-40B4-BE49-F238E27FC236}">
                <a16:creationId xmlns:a16="http://schemas.microsoft.com/office/drawing/2014/main" xmlns="" id="{DB1514F9-5E57-4FB9-8EAA-504627E5B4BA}"/>
              </a:ext>
            </a:extLst>
          </p:cNvPr>
          <p:cNvSpPr/>
          <p:nvPr/>
        </p:nvSpPr>
        <p:spPr>
          <a:xfrm>
            <a:off x="9592574" y="3874358"/>
            <a:ext cx="974784" cy="40022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Хозчасть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5" name="Прямоугольник 94">
            <a:extLst>
              <a:ext uri="{FF2B5EF4-FFF2-40B4-BE49-F238E27FC236}">
                <a16:creationId xmlns:a16="http://schemas.microsoft.com/office/drawing/2014/main" xmlns="" id="{FB526ED1-BE43-40F8-91F4-A1CB6D80C282}"/>
              </a:ext>
            </a:extLst>
          </p:cNvPr>
          <p:cNvSpPr/>
          <p:nvPr/>
        </p:nvSpPr>
        <p:spPr>
          <a:xfrm>
            <a:off x="9592574" y="1917567"/>
            <a:ext cx="974784" cy="89200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Заведующий хозяйством</a:t>
            </a:r>
            <a:endParaRPr lang="ru-RU" sz="1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7" name="Прямоугольник 96">
            <a:extLst>
              <a:ext uri="{FF2B5EF4-FFF2-40B4-BE49-F238E27FC236}">
                <a16:creationId xmlns:a16="http://schemas.microsoft.com/office/drawing/2014/main" xmlns="" id="{A2710275-17C0-4AAB-A9E7-ABF737A7DCB9}"/>
              </a:ext>
            </a:extLst>
          </p:cNvPr>
          <p:cNvSpPr/>
          <p:nvPr/>
        </p:nvSpPr>
        <p:spPr>
          <a:xfrm>
            <a:off x="4507498" y="3155944"/>
            <a:ext cx="1211816" cy="41367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ЦСО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3" name="Прямоугольник 102">
            <a:extLst>
              <a:ext uri="{FF2B5EF4-FFF2-40B4-BE49-F238E27FC236}">
                <a16:creationId xmlns:a16="http://schemas.microsoft.com/office/drawing/2014/main" xmlns="" id="{D7C21236-17B3-434F-9FA5-0251BE3DB9E5}"/>
              </a:ext>
            </a:extLst>
          </p:cNvPr>
          <p:cNvSpPr/>
          <p:nvPr/>
        </p:nvSpPr>
        <p:spPr>
          <a:xfrm>
            <a:off x="4507499" y="3874357"/>
            <a:ext cx="1211816" cy="40022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Пищеблок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" name="Прямоугольник 103">
            <a:extLst>
              <a:ext uri="{FF2B5EF4-FFF2-40B4-BE49-F238E27FC236}">
                <a16:creationId xmlns:a16="http://schemas.microsoft.com/office/drawing/2014/main" xmlns="" id="{C0D1E219-DA22-4EEA-8235-95CF92268FDF}"/>
              </a:ext>
            </a:extLst>
          </p:cNvPr>
          <p:cNvSpPr/>
          <p:nvPr/>
        </p:nvSpPr>
        <p:spPr>
          <a:xfrm>
            <a:off x="4507498" y="4472073"/>
            <a:ext cx="1211817" cy="34604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Аптека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0" name="Прямая соединительная линия 109">
            <a:extLst>
              <a:ext uri="{FF2B5EF4-FFF2-40B4-BE49-F238E27FC236}">
                <a16:creationId xmlns:a16="http://schemas.microsoft.com/office/drawing/2014/main" xmlns="" id="{840C3C1B-C397-4A3C-BF47-D2BDD8B1F987}"/>
              </a:ext>
            </a:extLst>
          </p:cNvPr>
          <p:cNvCxnSpPr>
            <a:cxnSpLocks/>
          </p:cNvCxnSpPr>
          <p:nvPr/>
        </p:nvCxnSpPr>
        <p:spPr>
          <a:xfrm>
            <a:off x="2268068" y="3697022"/>
            <a:ext cx="0" cy="489219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6" name="Прямоугольник 115">
            <a:extLst>
              <a:ext uri="{FF2B5EF4-FFF2-40B4-BE49-F238E27FC236}">
                <a16:creationId xmlns:a16="http://schemas.microsoft.com/office/drawing/2014/main" xmlns="" id="{144FAC20-2923-478F-B8DE-E6D932D0F424}"/>
              </a:ext>
            </a:extLst>
          </p:cNvPr>
          <p:cNvSpPr/>
          <p:nvPr/>
        </p:nvSpPr>
        <p:spPr>
          <a:xfrm>
            <a:off x="2414726" y="4001190"/>
            <a:ext cx="1078972" cy="80821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специализированой помощи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" name="Прямоугольник 120">
            <a:extLst>
              <a:ext uri="{FF2B5EF4-FFF2-40B4-BE49-F238E27FC236}">
                <a16:creationId xmlns:a16="http://schemas.microsoft.com/office/drawing/2014/main" xmlns="" id="{144FAC20-2923-478F-B8DE-E6D932D0F424}"/>
              </a:ext>
            </a:extLst>
          </p:cNvPr>
          <p:cNvSpPr/>
          <p:nvPr/>
        </p:nvSpPr>
        <p:spPr>
          <a:xfrm>
            <a:off x="2414723" y="3522964"/>
            <a:ext cx="1078975" cy="37840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ПМСП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" name="Прямоугольник 121">
            <a:extLst>
              <a:ext uri="{FF2B5EF4-FFF2-40B4-BE49-F238E27FC236}">
                <a16:creationId xmlns:a16="http://schemas.microsoft.com/office/drawing/2014/main" xmlns="" id="{C2F0A613-310A-4FEB-BA8B-4C64C1AF02A7}"/>
              </a:ext>
            </a:extLst>
          </p:cNvPr>
          <p:cNvSpPr/>
          <p:nvPr/>
        </p:nvSpPr>
        <p:spPr>
          <a:xfrm>
            <a:off x="524093" y="3924628"/>
            <a:ext cx="1646205" cy="46465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Клинико-диагностическая лаборатория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6" name="Прямая со стрелкой 55"/>
          <p:cNvCxnSpPr/>
          <p:nvPr/>
        </p:nvCxnSpPr>
        <p:spPr>
          <a:xfrm>
            <a:off x="5136168" y="3544760"/>
            <a:ext cx="1" cy="2768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 стрелкой 60"/>
          <p:cNvCxnSpPr/>
          <p:nvPr/>
        </p:nvCxnSpPr>
        <p:spPr>
          <a:xfrm flipH="1">
            <a:off x="5140922" y="4223874"/>
            <a:ext cx="2" cy="1974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Прямоугольник 64"/>
          <p:cNvSpPr/>
          <p:nvPr/>
        </p:nvSpPr>
        <p:spPr>
          <a:xfrm>
            <a:off x="492337" y="675032"/>
            <a:ext cx="2069707" cy="7617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05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«Согласовано»</a:t>
            </a:r>
            <a:endParaRPr lang="ru-RU" sz="105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105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Председатель НС</a:t>
            </a:r>
            <a:endParaRPr lang="ru-RU" sz="105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105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_________  </a:t>
            </a:r>
            <a:r>
              <a:rPr lang="ru-RU" sz="1050" b="1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Жанбыршина</a:t>
            </a:r>
            <a:r>
              <a:rPr lang="ru-RU" sz="105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К.С. «___» ________   ______2026 </a:t>
            </a:r>
            <a:r>
              <a:rPr lang="ru-RU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</p:txBody>
      </p:sp>
      <p:cxnSp>
        <p:nvCxnSpPr>
          <p:cNvPr id="88" name="Прямая со стрелкой 87">
            <a:extLst>
              <a:ext uri="{FF2B5EF4-FFF2-40B4-BE49-F238E27FC236}">
                <a16:creationId xmlns:a16="http://schemas.microsoft.com/office/drawing/2014/main" xmlns="" id="{6F248CEE-69F5-4B51-B6F2-8EA74E527B17}"/>
              </a:ext>
            </a:extLst>
          </p:cNvPr>
          <p:cNvCxnSpPr>
            <a:cxnSpLocks/>
          </p:cNvCxnSpPr>
          <p:nvPr/>
        </p:nvCxnSpPr>
        <p:spPr>
          <a:xfrm>
            <a:off x="3741867" y="5605327"/>
            <a:ext cx="0" cy="15309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>
            <a:extLst>
              <a:ext uri="{FF2B5EF4-FFF2-40B4-BE49-F238E27FC236}">
                <a16:creationId xmlns:a16="http://schemas.microsoft.com/office/drawing/2014/main" xmlns="" id="{7EDB8FF4-FE15-4759-A3E4-A38D7ECD7DAD}"/>
              </a:ext>
            </a:extLst>
          </p:cNvPr>
          <p:cNvCxnSpPr>
            <a:cxnSpLocks/>
          </p:cNvCxnSpPr>
          <p:nvPr/>
        </p:nvCxnSpPr>
        <p:spPr>
          <a:xfrm flipV="1">
            <a:off x="4368417" y="3017226"/>
            <a:ext cx="767752" cy="1028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 стрелкой 111">
            <a:extLst>
              <a:ext uri="{FF2B5EF4-FFF2-40B4-BE49-F238E27FC236}">
                <a16:creationId xmlns:a16="http://schemas.microsoft.com/office/drawing/2014/main" xmlns="" id="{EEF517B9-3E01-4FBC-9780-2975F5764350}"/>
              </a:ext>
            </a:extLst>
          </p:cNvPr>
          <p:cNvCxnSpPr>
            <a:cxnSpLocks/>
          </p:cNvCxnSpPr>
          <p:nvPr/>
        </p:nvCxnSpPr>
        <p:spPr>
          <a:xfrm>
            <a:off x="4368417" y="3017226"/>
            <a:ext cx="0" cy="171867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4" name="Прямая соединительная линия 113">
            <a:extLst>
              <a:ext uri="{FF2B5EF4-FFF2-40B4-BE49-F238E27FC236}">
                <a16:creationId xmlns:a16="http://schemas.microsoft.com/office/drawing/2014/main" xmlns="" id="{776764BF-23A8-47F0-8763-77872C3128A4}"/>
              </a:ext>
            </a:extLst>
          </p:cNvPr>
          <p:cNvCxnSpPr>
            <a:cxnSpLocks/>
          </p:cNvCxnSpPr>
          <p:nvPr/>
        </p:nvCxnSpPr>
        <p:spPr>
          <a:xfrm flipH="1">
            <a:off x="4386775" y="4074042"/>
            <a:ext cx="139082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единительная линия 114">
            <a:extLst>
              <a:ext uri="{FF2B5EF4-FFF2-40B4-BE49-F238E27FC236}">
                <a16:creationId xmlns:a16="http://schemas.microsoft.com/office/drawing/2014/main" xmlns="" id="{776764BF-23A8-47F0-8763-77872C3128A4}"/>
              </a:ext>
            </a:extLst>
          </p:cNvPr>
          <p:cNvCxnSpPr>
            <a:cxnSpLocks/>
          </p:cNvCxnSpPr>
          <p:nvPr/>
        </p:nvCxnSpPr>
        <p:spPr>
          <a:xfrm flipH="1">
            <a:off x="4368417" y="4735902"/>
            <a:ext cx="139082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 стрелкой 118">
            <a:extLst>
              <a:ext uri="{FF2B5EF4-FFF2-40B4-BE49-F238E27FC236}">
                <a16:creationId xmlns:a16="http://schemas.microsoft.com/office/drawing/2014/main" xmlns="" id="{E659A3E0-8C31-4189-AF4F-C7358245A384}"/>
              </a:ext>
            </a:extLst>
          </p:cNvPr>
          <p:cNvCxnSpPr>
            <a:cxnSpLocks/>
          </p:cNvCxnSpPr>
          <p:nvPr/>
        </p:nvCxnSpPr>
        <p:spPr>
          <a:xfrm flipH="1">
            <a:off x="5113405" y="2859308"/>
            <a:ext cx="1" cy="1682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3" name="Прямая со стрелкой 122">
            <a:extLst>
              <a:ext uri="{FF2B5EF4-FFF2-40B4-BE49-F238E27FC236}">
                <a16:creationId xmlns:a16="http://schemas.microsoft.com/office/drawing/2014/main" xmlns="" id="{8DA2D45E-7611-46D5-9BF7-511B36316EBB}"/>
              </a:ext>
            </a:extLst>
          </p:cNvPr>
          <p:cNvCxnSpPr>
            <a:cxnSpLocks/>
            <a:endCxn id="39" idx="0"/>
          </p:cNvCxnSpPr>
          <p:nvPr/>
        </p:nvCxnSpPr>
        <p:spPr>
          <a:xfrm>
            <a:off x="7679509" y="2824679"/>
            <a:ext cx="5136" cy="3312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4" name="Прямая со стрелкой 123">
            <a:extLst>
              <a:ext uri="{FF2B5EF4-FFF2-40B4-BE49-F238E27FC236}">
                <a16:creationId xmlns:a16="http://schemas.microsoft.com/office/drawing/2014/main" xmlns="" id="{8DA2D45E-7611-46D5-9BF7-511B36316EBB}"/>
              </a:ext>
            </a:extLst>
          </p:cNvPr>
          <p:cNvCxnSpPr>
            <a:cxnSpLocks/>
          </p:cNvCxnSpPr>
          <p:nvPr/>
        </p:nvCxnSpPr>
        <p:spPr>
          <a:xfrm>
            <a:off x="7620481" y="1722267"/>
            <a:ext cx="0" cy="18051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5" name="Прямая со стрелкой 124">
            <a:extLst>
              <a:ext uri="{FF2B5EF4-FFF2-40B4-BE49-F238E27FC236}">
                <a16:creationId xmlns:a16="http://schemas.microsoft.com/office/drawing/2014/main" xmlns="" id="{8DA2D45E-7611-46D5-9BF7-511B36316EBB}"/>
              </a:ext>
            </a:extLst>
          </p:cNvPr>
          <p:cNvCxnSpPr>
            <a:cxnSpLocks/>
          </p:cNvCxnSpPr>
          <p:nvPr/>
        </p:nvCxnSpPr>
        <p:spPr>
          <a:xfrm>
            <a:off x="6420560" y="1735413"/>
            <a:ext cx="0" cy="15309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6" name="Прямая со стрелкой 125">
            <a:extLst>
              <a:ext uri="{FF2B5EF4-FFF2-40B4-BE49-F238E27FC236}">
                <a16:creationId xmlns:a16="http://schemas.microsoft.com/office/drawing/2014/main" xmlns="" id="{8DA2D45E-7611-46D5-9BF7-511B36316EBB}"/>
              </a:ext>
            </a:extLst>
          </p:cNvPr>
          <p:cNvCxnSpPr>
            <a:cxnSpLocks/>
          </p:cNvCxnSpPr>
          <p:nvPr/>
        </p:nvCxnSpPr>
        <p:spPr>
          <a:xfrm>
            <a:off x="9981244" y="1722267"/>
            <a:ext cx="0" cy="1953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7" name="Прямая со стрелкой 126">
            <a:extLst>
              <a:ext uri="{FF2B5EF4-FFF2-40B4-BE49-F238E27FC236}">
                <a16:creationId xmlns:a16="http://schemas.microsoft.com/office/drawing/2014/main" xmlns="" id="{8DA2D45E-7611-46D5-9BF7-511B36316EBB}"/>
              </a:ext>
            </a:extLst>
          </p:cNvPr>
          <p:cNvCxnSpPr>
            <a:cxnSpLocks/>
            <a:stCxn id="39" idx="2"/>
          </p:cNvCxnSpPr>
          <p:nvPr/>
        </p:nvCxnSpPr>
        <p:spPr>
          <a:xfrm>
            <a:off x="7684645" y="3569618"/>
            <a:ext cx="2790" cy="30473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9" name="Прямая со стрелкой 128">
            <a:extLst>
              <a:ext uri="{FF2B5EF4-FFF2-40B4-BE49-F238E27FC236}">
                <a16:creationId xmlns:a16="http://schemas.microsoft.com/office/drawing/2014/main" xmlns="" id="{8DA2D45E-7611-46D5-9BF7-511B36316EBB}"/>
              </a:ext>
            </a:extLst>
          </p:cNvPr>
          <p:cNvCxnSpPr>
            <a:cxnSpLocks/>
          </p:cNvCxnSpPr>
          <p:nvPr/>
        </p:nvCxnSpPr>
        <p:spPr>
          <a:xfrm>
            <a:off x="10077398" y="2809568"/>
            <a:ext cx="5136" cy="3312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0" name="Прямая со стрелкой 129">
            <a:extLst>
              <a:ext uri="{FF2B5EF4-FFF2-40B4-BE49-F238E27FC236}">
                <a16:creationId xmlns:a16="http://schemas.microsoft.com/office/drawing/2014/main" xmlns="" id="{8DA2D45E-7611-46D5-9BF7-511B36316EBB}"/>
              </a:ext>
            </a:extLst>
          </p:cNvPr>
          <p:cNvCxnSpPr>
            <a:cxnSpLocks/>
          </p:cNvCxnSpPr>
          <p:nvPr/>
        </p:nvCxnSpPr>
        <p:spPr>
          <a:xfrm>
            <a:off x="10074830" y="3559936"/>
            <a:ext cx="5136" cy="3312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6" name="Прямая со стрелкой 135">
            <a:extLst>
              <a:ext uri="{FF2B5EF4-FFF2-40B4-BE49-F238E27FC236}">
                <a16:creationId xmlns:a16="http://schemas.microsoft.com/office/drawing/2014/main" xmlns="" id="{8DA2D45E-7611-46D5-9BF7-511B36316EBB}"/>
              </a:ext>
            </a:extLst>
          </p:cNvPr>
          <p:cNvCxnSpPr>
            <a:cxnSpLocks/>
            <a:stCxn id="2" idx="2"/>
          </p:cNvCxnSpPr>
          <p:nvPr/>
        </p:nvCxnSpPr>
        <p:spPr>
          <a:xfrm flipH="1">
            <a:off x="5923310" y="946768"/>
            <a:ext cx="1" cy="21039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8" name="Прямая со стрелкой 137">
            <a:extLst>
              <a:ext uri="{FF2B5EF4-FFF2-40B4-BE49-F238E27FC236}">
                <a16:creationId xmlns:a16="http://schemas.microsoft.com/office/drawing/2014/main" xmlns="" id="{8DA2D45E-7611-46D5-9BF7-511B36316EBB}"/>
              </a:ext>
            </a:extLst>
          </p:cNvPr>
          <p:cNvCxnSpPr>
            <a:cxnSpLocks/>
            <a:stCxn id="6" idx="2"/>
          </p:cNvCxnSpPr>
          <p:nvPr/>
        </p:nvCxnSpPr>
        <p:spPr>
          <a:xfrm>
            <a:off x="5937160" y="1470498"/>
            <a:ext cx="0" cy="25176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73741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101</Words>
  <Application>Microsoft Office PowerPoint</Application>
  <PresentationFormat>Произвольный</PresentationFormat>
  <Paragraphs>42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31</cp:revision>
  <cp:lastPrinted>2026-01-14T12:27:20Z</cp:lastPrinted>
  <dcterms:created xsi:type="dcterms:W3CDTF">2024-09-18T03:42:24Z</dcterms:created>
  <dcterms:modified xsi:type="dcterms:W3CDTF">2026-01-21T06:45:25Z</dcterms:modified>
</cp:coreProperties>
</file>